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768" y="-12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4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3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275166"/>
            <a:ext cx="1157288" cy="58504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275166"/>
            <a:ext cx="3386138" cy="58504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35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35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72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1600201"/>
            <a:ext cx="2271713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612" y="1600201"/>
            <a:ext cx="2271713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85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8" y="2046818"/>
            <a:ext cx="227349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22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04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6"/>
            <a:ext cx="1692176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9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2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7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5C097-D34F-2348-94F9-F60FC68DEB4C}" type="datetimeFigureOut">
              <a:rPr lang="en-US" smtClean="0"/>
              <a:t>25/08/17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2407-35F9-AE46-95B1-B1DC1ED75CE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5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8000" dirty="0" smtClean="0"/>
              <a:t>MODELO </a:t>
            </a:r>
            <a:br>
              <a:rPr lang="pt-BR" sz="8000" dirty="0" smtClean="0"/>
            </a:br>
            <a:r>
              <a:rPr lang="pt-BR" sz="8000" dirty="0" smtClean="0"/>
              <a:t>CORRETO</a:t>
            </a:r>
            <a:br>
              <a:rPr lang="pt-BR" sz="8000" dirty="0" smtClean="0"/>
            </a:br>
            <a:endParaRPr lang="pt-BR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23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MODELO  CORRETO </vt:lpstr>
    </vt:vector>
  </TitlesOfParts>
  <Company>fdsfds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 CORRETO </dc:title>
  <dc:creator>Leandro Fernandes</dc:creator>
  <cp:lastModifiedBy>Leandro Fernandes</cp:lastModifiedBy>
  <cp:revision>1</cp:revision>
  <dcterms:created xsi:type="dcterms:W3CDTF">2017-08-25T13:21:31Z</dcterms:created>
  <dcterms:modified xsi:type="dcterms:W3CDTF">2017-08-25T13:22:41Z</dcterms:modified>
</cp:coreProperties>
</file>