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2768" y="-120"/>
      </p:cViewPr>
      <p:guideLst>
        <p:guide orient="horz" pos="2880"/>
        <p:guide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2840568"/>
            <a:ext cx="4371975" cy="19600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1525" y="5181600"/>
            <a:ext cx="360045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C097-D34F-2348-94F9-F60FC68DEB4C}" type="datetimeFigureOut">
              <a:rPr lang="en-US" smtClean="0"/>
              <a:t>25/08/17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2407-35F9-AE46-95B1-B1DC1ED75CE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040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C097-D34F-2348-94F9-F60FC68DEB4C}" type="datetimeFigureOut">
              <a:rPr lang="en-US" smtClean="0"/>
              <a:t>25/08/17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2407-35F9-AE46-95B1-B1DC1ED75CE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9337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275166"/>
            <a:ext cx="1157288" cy="585046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275166"/>
            <a:ext cx="3386138" cy="585046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C097-D34F-2348-94F9-F60FC68DEB4C}" type="datetimeFigureOut">
              <a:rPr lang="en-US" smtClean="0"/>
              <a:t>25/08/17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2407-35F9-AE46-95B1-B1DC1ED75CE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8354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C097-D34F-2348-94F9-F60FC68DEB4C}" type="datetimeFigureOut">
              <a:rPr lang="en-US" smtClean="0"/>
              <a:t>25/08/17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2407-35F9-AE46-95B1-B1DC1ED75CE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335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301" y="5875868"/>
            <a:ext cx="4371975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6301" y="3875618"/>
            <a:ext cx="4371975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C097-D34F-2348-94F9-F60FC68DEB4C}" type="datetimeFigureOut">
              <a:rPr lang="en-US" smtClean="0"/>
              <a:t>25/08/17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2407-35F9-AE46-95B1-B1DC1ED75CE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5724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1600201"/>
            <a:ext cx="2271713" cy="45254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14612" y="1600201"/>
            <a:ext cx="2271713" cy="45254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C097-D34F-2348-94F9-F60FC68DEB4C}" type="datetimeFigureOut">
              <a:rPr lang="en-US" smtClean="0"/>
              <a:t>25/08/17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2407-35F9-AE46-95B1-B1DC1ED75CE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85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366185"/>
            <a:ext cx="462915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75" y="2046818"/>
            <a:ext cx="2272606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7175" y="2899833"/>
            <a:ext cx="2272606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12828" y="2046818"/>
            <a:ext cx="2273498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12828" y="2899833"/>
            <a:ext cx="2273498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C097-D34F-2348-94F9-F60FC68DEB4C}" type="datetimeFigureOut">
              <a:rPr lang="en-US" smtClean="0"/>
              <a:t>25/08/17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2407-35F9-AE46-95B1-B1DC1ED75CE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5228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C097-D34F-2348-94F9-F60FC68DEB4C}" type="datetimeFigureOut">
              <a:rPr lang="en-US" smtClean="0"/>
              <a:t>25/08/17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2407-35F9-AE46-95B1-B1DC1ED75CE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74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C097-D34F-2348-94F9-F60FC68DEB4C}" type="datetimeFigureOut">
              <a:rPr lang="en-US" smtClean="0"/>
              <a:t>25/08/17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2407-35F9-AE46-95B1-B1DC1ED75CE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504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6" y="364066"/>
            <a:ext cx="1692176" cy="154940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0966" y="364069"/>
            <a:ext cx="2875359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6" y="1913469"/>
            <a:ext cx="1692176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C097-D34F-2348-94F9-F60FC68DEB4C}" type="datetimeFigureOut">
              <a:rPr lang="en-US" smtClean="0"/>
              <a:t>25/08/17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2407-35F9-AE46-95B1-B1DC1ED75CE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2259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162" y="6400800"/>
            <a:ext cx="3086100" cy="7556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8162" y="7156451"/>
            <a:ext cx="30861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C097-D34F-2348-94F9-F60FC68DEB4C}" type="datetimeFigureOut">
              <a:rPr lang="en-US" smtClean="0"/>
              <a:t>25/08/17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2407-35F9-AE46-95B1-B1DC1ED75CE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87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175" y="366185"/>
            <a:ext cx="462915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75" y="2133602"/>
            <a:ext cx="462915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175" y="8475134"/>
            <a:ext cx="120015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5C097-D34F-2348-94F9-F60FC68DEB4C}" type="datetimeFigureOut">
              <a:rPr lang="en-US" smtClean="0"/>
              <a:t>25/08/17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57363" y="8475134"/>
            <a:ext cx="1628775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86175" y="8475134"/>
            <a:ext cx="120015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F2407-35F9-AE46-95B1-B1DC1ED75CE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9450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8000" dirty="0" smtClean="0"/>
              <a:t>MODELO </a:t>
            </a:r>
            <a:br>
              <a:rPr lang="pt-BR" sz="8000" dirty="0" smtClean="0"/>
            </a:br>
            <a:r>
              <a:rPr lang="pt-BR" sz="8000" dirty="0" smtClean="0"/>
              <a:t>CORRETO</a:t>
            </a:r>
            <a:br>
              <a:rPr lang="pt-BR" sz="8000" dirty="0" smtClean="0"/>
            </a:br>
            <a:endParaRPr lang="pt-BR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5239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Macintosh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MODELO  CORRETO </vt:lpstr>
    </vt:vector>
  </TitlesOfParts>
  <Company>fdsfds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 CORRETO </dc:title>
  <dc:creator>Leandro Fernandes</dc:creator>
  <cp:lastModifiedBy>Leandro Fernandes</cp:lastModifiedBy>
  <cp:revision>1</cp:revision>
  <dcterms:created xsi:type="dcterms:W3CDTF">2017-08-25T13:21:31Z</dcterms:created>
  <dcterms:modified xsi:type="dcterms:W3CDTF">2017-08-25T13:22:41Z</dcterms:modified>
</cp:coreProperties>
</file>